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886A3-63EF-44C8-B7C9-DC3C7BACB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ECE32B-8D37-4E92-AD77-CAEBF11EF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98A54-66EE-491C-BC01-08AB75E33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5C26-6A9F-42B0-91A8-ED1F9E14DA77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F45CE-FC4F-4813-AAFA-64D659BCC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BFF7B-F0E7-46E9-9CCC-3F870C7D6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C529-DFEE-4D82-BAA0-701547EC60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661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7136-7167-4322-A9D5-332064369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EA2241-B891-43A1-9C07-27467BED8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2DE92-9581-48B9-907E-8C39E840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5C26-6A9F-42B0-91A8-ED1F9E14DA77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99776-3B4D-46C8-BFB0-1355BE0E9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4E788-108F-4590-8005-3A2D13F80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C529-DFEE-4D82-BAA0-701547EC60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392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44BF0A-D951-40B9-9619-64DD3DD2C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588E5-885D-4205-95D3-F06426ACC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DD23C-FD3D-4D6B-9F05-44B5243C6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5C26-6A9F-42B0-91A8-ED1F9E14DA77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BFD29-DA8C-4FB7-8EDC-88646F861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7BDE3-E958-4A13-947A-03620627E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C529-DFEE-4D82-BAA0-701547EC60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751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64E91-CA82-43D6-88AA-A010E534A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BF126-F567-4531-9A9B-70339E70D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32EFA-5387-4E7F-8856-A441A823C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5C26-6A9F-42B0-91A8-ED1F9E14DA77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4624B-2A94-4E52-88D5-22EDAD1DF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E4014-9E15-4E6A-A7B2-6930DA00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C529-DFEE-4D82-BAA0-701547EC60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308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8D457-C2BD-4E1C-BC45-145194082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CFC19-2919-46DE-BF79-336E5EEE5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74D37-C9BB-4DE8-A4D1-978FA7C86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5C26-6A9F-42B0-91A8-ED1F9E14DA77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D1ADC-64FF-40EB-ADC5-31AFD159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060A1-4205-4110-9BE3-322EF032E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C529-DFEE-4D82-BAA0-701547EC60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537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44BF0-CAB1-4ECA-9D77-F4D890738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B6C33-542E-4B40-8024-533375044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398689-0C1D-415A-A005-0DC4EBFF5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A91A7-1727-4F6A-A9C6-F3319D66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5C26-6A9F-42B0-91A8-ED1F9E14DA77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7B7F2-81EA-4A04-B8A6-2FEEA4F72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211F5-BB3A-4E9B-98C5-EB9B9B902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C529-DFEE-4D82-BAA0-701547EC60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907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1813D-BEBE-46C3-BBC1-2261DAFAA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F0543-7676-413C-AFA0-17D67FED9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6A6BE-F93D-413A-B0AE-018A30803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91D43D-8EAB-412B-828A-0E98E5A770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20D308-11FB-462E-B8E5-14A5352B8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A9D1A7-D45F-43B2-92C7-601D6B12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5C26-6A9F-42B0-91A8-ED1F9E14DA77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8DC1FD-0315-459B-A178-9BA33C14E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6157D7-86E5-4597-B17B-0B6156C8E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C529-DFEE-4D82-BAA0-701547EC60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3460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2BCE-232A-4763-BC40-9062F78A5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C58850-52BA-445F-8174-81E6844DF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5C26-6A9F-42B0-91A8-ED1F9E14DA77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EFEB25-77DB-4EA7-9681-A2CEE38A2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A3828-4652-4652-87A2-E582FFF0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C529-DFEE-4D82-BAA0-701547EC60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072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62D603-0B33-4BBF-9513-2B9C356FB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5C26-6A9F-42B0-91A8-ED1F9E14DA77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B48508-5D97-45BB-8C39-1F742DC2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95F93-801E-4C4B-B049-615FC86A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C529-DFEE-4D82-BAA0-701547EC60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379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80A33-C0D8-4C73-A403-12CAA97C5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A284F-0E17-4FE7-AC9B-EB0E7EE37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2968F-034F-42C7-8A81-699F3C565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D24FA-A1A0-43FF-929C-AB71EA83A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5C26-6A9F-42B0-91A8-ED1F9E14DA77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2D96C-3418-49A4-A76A-18722DAAB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D573C-BA0C-4291-9461-524F9256A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C529-DFEE-4D82-BAA0-701547EC60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181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0D492-D8E1-4053-9C95-664F7ECB9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29E140-893E-4698-832B-55BE392AA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C6498-CB95-442B-9D6E-469094997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D2370-E425-45CD-8296-FC20DC39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5C26-6A9F-42B0-91A8-ED1F9E14DA77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513C82-8B95-4D4C-8E60-27D03914D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7B1EE-4A5E-4115-A32B-7A555A954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C529-DFEE-4D82-BAA0-701547EC60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966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D76E09-EA9F-4750-8041-2ACABA74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4488B-05B5-4081-9003-1E37F2B7C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55150-0AFE-447C-902D-B00DAED1F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D5C26-6A9F-42B0-91A8-ED1F9E14DA77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B006A-6F03-49CC-A007-50A110A55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0A0D6-F2F4-4A60-B700-BBD337A010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C529-DFEE-4D82-BAA0-701547EC60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009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173F82B9-49B0-4973-960A-9C71A095CF5E}"/>
              </a:ext>
            </a:extLst>
          </p:cNvPr>
          <p:cNvSpPr/>
          <p:nvPr/>
        </p:nvSpPr>
        <p:spPr>
          <a:xfrm>
            <a:off x="4851789" y="677263"/>
            <a:ext cx="2404283" cy="40743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VALUE PROPOSITION: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6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Top 3 Business Capabilities that enable your Core Value Proposition</a:t>
            </a:r>
            <a:endParaRPr kumimoji="0" lang="en-IE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132CCF3-80B6-4F5B-8D19-C064D1AB0428}"/>
              </a:ext>
            </a:extLst>
          </p:cNvPr>
          <p:cNvGrpSpPr/>
          <p:nvPr/>
        </p:nvGrpSpPr>
        <p:grpSpPr>
          <a:xfrm>
            <a:off x="552348" y="229868"/>
            <a:ext cx="11000941" cy="6458789"/>
            <a:chOff x="634542" y="369870"/>
            <a:chExt cx="11000941" cy="645878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A27F084-D6D6-4F17-9B99-B07801AF58B8}"/>
                </a:ext>
              </a:extLst>
            </p:cNvPr>
            <p:cNvSpPr/>
            <p:nvPr/>
          </p:nvSpPr>
          <p:spPr>
            <a:xfrm>
              <a:off x="691053" y="816100"/>
              <a:ext cx="10944430" cy="539911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3E7113-AA4F-4ED3-9C33-78D6F9E041C9}"/>
                </a:ext>
              </a:extLst>
            </p:cNvPr>
            <p:cNvSpPr/>
            <p:nvPr/>
          </p:nvSpPr>
          <p:spPr>
            <a:xfrm>
              <a:off x="691052" y="816100"/>
              <a:ext cx="2185712" cy="40743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KEY PARTNERS: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6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Top 3 Business Capabilities that enable your Key Partner interactions</a:t>
              </a:r>
              <a:endParaRPr kumimoji="0" lang="en-I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548EC3B-A9E5-40F2-A6EB-AFBD7D2BB57C}"/>
                </a:ext>
              </a:extLst>
            </p:cNvPr>
            <p:cNvSpPr/>
            <p:nvPr/>
          </p:nvSpPr>
          <p:spPr>
            <a:xfrm>
              <a:off x="691053" y="4890499"/>
              <a:ext cx="5462097" cy="1342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COSTS: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6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Top 3 Business Capabilities that drive Cost</a:t>
              </a:r>
              <a:endParaRPr kumimoji="0" lang="en-I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A97A9E2-733E-4283-B8E1-7B1E56FD8A08}"/>
                </a:ext>
              </a:extLst>
            </p:cNvPr>
            <p:cNvSpPr/>
            <p:nvPr/>
          </p:nvSpPr>
          <p:spPr>
            <a:xfrm>
              <a:off x="6153150" y="4890499"/>
              <a:ext cx="5482332" cy="1342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REVENUES: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6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Top 3 Business Capabilities that enable drive Revenue and impact Margin</a:t>
              </a:r>
              <a:endPara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6E5560-8BF4-4A88-8F65-DAE8F45FB5E2}"/>
                </a:ext>
              </a:extLst>
            </p:cNvPr>
            <p:cNvSpPr txBox="1"/>
            <p:nvPr/>
          </p:nvSpPr>
          <p:spPr>
            <a:xfrm>
              <a:off x="634542" y="369870"/>
              <a:ext cx="39356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BUSINESS MODEL CAPABILITY MAP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AE1C475-024E-4BB8-B650-DFD707551E0C}"/>
                </a:ext>
              </a:extLst>
            </p:cNvPr>
            <p:cNvSpPr/>
            <p:nvPr/>
          </p:nvSpPr>
          <p:spPr>
            <a:xfrm>
              <a:off x="5370256" y="388262"/>
              <a:ext cx="2051755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DESIGNED FOR: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FAD61D-AA63-43C0-8D0B-F7343AF8FE55}"/>
                </a:ext>
              </a:extLst>
            </p:cNvPr>
            <p:cNvSpPr/>
            <p:nvPr/>
          </p:nvSpPr>
          <p:spPr>
            <a:xfrm>
              <a:off x="7471964" y="388262"/>
              <a:ext cx="2051755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DESIGNED BY: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9C77FE2-00F1-4397-8DB1-E5706CE482CC}"/>
                </a:ext>
              </a:extLst>
            </p:cNvPr>
            <p:cNvSpPr/>
            <p:nvPr/>
          </p:nvSpPr>
          <p:spPr>
            <a:xfrm>
              <a:off x="9548413" y="388262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DATE: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067E9C1-340B-4B0E-ACA5-D98B83F11F2B}"/>
                </a:ext>
              </a:extLst>
            </p:cNvPr>
            <p:cNvSpPr/>
            <p:nvPr/>
          </p:nvSpPr>
          <p:spPr>
            <a:xfrm>
              <a:off x="10616924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VERSION: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DCB4E0E-59AF-4C5C-8A3C-F5ECAA11B276}"/>
                </a:ext>
              </a:extLst>
            </p:cNvPr>
            <p:cNvSpPr/>
            <p:nvPr/>
          </p:nvSpPr>
          <p:spPr>
            <a:xfrm>
              <a:off x="634542" y="6366994"/>
              <a:ext cx="955027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Last updated on 21 April 2018 </a:t>
              </a:r>
              <a:r>
                <a:rPr kumimoji="0" lang="en-IE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Business Model Capability Map </a:t>
              </a:r>
              <a:r>
                <a:rPr kumimoji="0" lang="en-IE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Version: </a:t>
              </a:r>
              <a:r>
                <a:rPr kumimoji="0" lang="en-IE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1.0</a:t>
              </a:r>
              <a:r>
                <a:rPr kumimoji="0" lang="en-IE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 Designed by: </a:t>
              </a:r>
              <a:r>
                <a:rPr kumimoji="0" lang="en-IE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Business Model Foundry AG</a:t>
              </a:r>
              <a:r>
                <a:rPr kumimoji="0" lang="en-IE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 Adapted By: </a:t>
              </a:r>
              <a:r>
                <a:rPr kumimoji="0" lang="en-IE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Gar Mac Críosta - Agent ∆</a:t>
              </a:r>
              <a:r>
                <a:rPr kumimoji="0" lang="en-IE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 for </a:t>
              </a:r>
              <a:r>
                <a:rPr kumimoji="0" lang="en-IE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IASA Global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This work is licensed under the Creative Commons Attribution-Share Alike 3.0 </a:t>
              </a:r>
              <a:r>
                <a:rPr kumimoji="0" lang="en-IE" sz="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Unported</a:t>
              </a:r>
              <a:r>
                <a:rPr kumimoji="0" lang="en-IE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 License. To view a copy of this license, visit: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http://creativecommons.org/licenses/by-sa/3.0/ or send a letter to Creative Commons, 171 Second Street, Suite 300, San Francisco, California, 94105, USA</a:t>
              </a: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498ED25A-F57C-4E4D-A7B7-8629382920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56300" y="6339392"/>
              <a:ext cx="1179182" cy="268433"/>
            </a:xfrm>
            <a:prstGeom prst="rect">
              <a:avLst/>
            </a:prstGeom>
          </p:spPr>
        </p:pic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AD6EE03E-7A73-46C6-B530-1F389628EAC8}"/>
              </a:ext>
            </a:extLst>
          </p:cNvPr>
          <p:cNvSpPr/>
          <p:nvPr/>
        </p:nvSpPr>
        <p:spPr>
          <a:xfrm>
            <a:off x="9313080" y="678535"/>
            <a:ext cx="2240208" cy="40743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CUSTOMER SEGMENTS: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6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Top 3 Business Capabilities that delight Customers</a:t>
            </a:r>
            <a:endParaRPr kumimoji="0" lang="en-IE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A3AE919-D338-4AD5-B123-B36FB6B9E0BC}"/>
              </a:ext>
            </a:extLst>
          </p:cNvPr>
          <p:cNvSpPr/>
          <p:nvPr/>
        </p:nvSpPr>
        <p:spPr>
          <a:xfrm>
            <a:off x="2794574" y="676098"/>
            <a:ext cx="2062351" cy="20422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KEY ACTIVITIES: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6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Top 3 Business Capabilities that enable your Key Activities</a:t>
            </a:r>
            <a:endParaRPr kumimoji="0" lang="en-IE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77AA366-FBBE-49C8-B206-E47522A08611}"/>
              </a:ext>
            </a:extLst>
          </p:cNvPr>
          <p:cNvSpPr/>
          <p:nvPr/>
        </p:nvSpPr>
        <p:spPr>
          <a:xfrm>
            <a:off x="2794367" y="2720813"/>
            <a:ext cx="2062351" cy="20296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KEY RESOURCES: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Top 3 Business Capabilities that enable your Key resources</a:t>
            </a:r>
            <a:endParaRPr kumimoji="0" lang="en-IE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AD8D3F9-BAFA-4146-984B-F271AD7A9B5A}"/>
              </a:ext>
            </a:extLst>
          </p:cNvPr>
          <p:cNvSpPr/>
          <p:nvPr/>
        </p:nvSpPr>
        <p:spPr>
          <a:xfrm>
            <a:off x="7250936" y="676098"/>
            <a:ext cx="2062351" cy="20422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CUSTOMER RELATIONSHIPS: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6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Top 3 Business Capabilities that enable Customer Relationships</a:t>
            </a:r>
            <a:endParaRPr kumimoji="0" lang="en-IE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320EB0C-AC1E-40AD-9204-004033B2B8AC}"/>
              </a:ext>
            </a:extLst>
          </p:cNvPr>
          <p:cNvSpPr/>
          <p:nvPr/>
        </p:nvSpPr>
        <p:spPr>
          <a:xfrm>
            <a:off x="7250729" y="2720813"/>
            <a:ext cx="2062351" cy="20296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CHANNELS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6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Top 3 Business Capabilities that enable Channels</a:t>
            </a:r>
            <a:endParaRPr kumimoji="0" lang="en-IE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082182-D100-4BD3-BE32-3E35A5B34C36}"/>
              </a:ext>
            </a:extLst>
          </p:cNvPr>
          <p:cNvSpPr/>
          <p:nvPr/>
        </p:nvSpPr>
        <p:spPr>
          <a:xfrm>
            <a:off x="608652" y="2734572"/>
            <a:ext cx="2002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KEY SUPPLIERS: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6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Top 3 Business Capabilities that enable your Key Supplier Interactions</a:t>
            </a:r>
            <a:endParaRPr kumimoji="0" lang="en-IE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3469A33-D73C-4489-8300-5011192286C7}"/>
              </a:ext>
            </a:extLst>
          </p:cNvPr>
          <p:cNvGrpSpPr/>
          <p:nvPr/>
        </p:nvGrpSpPr>
        <p:grpSpPr>
          <a:xfrm>
            <a:off x="2563628" y="772087"/>
            <a:ext cx="215449" cy="3893392"/>
            <a:chOff x="2522534" y="1145569"/>
            <a:chExt cx="215449" cy="3539447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A2D3298E-0F76-4DBA-9A0E-0154EB2CDA7E}"/>
                </a:ext>
              </a:extLst>
            </p:cNvPr>
            <p:cNvCxnSpPr/>
            <p:nvPr/>
          </p:nvCxnSpPr>
          <p:spPr>
            <a:xfrm>
              <a:off x="2693775" y="1145569"/>
              <a:ext cx="0" cy="3539447"/>
            </a:xfrm>
            <a:prstGeom prst="straightConnector1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3E5893C-3165-41AF-B559-32DAB6A91FD6}"/>
                </a:ext>
              </a:extLst>
            </p:cNvPr>
            <p:cNvSpPr/>
            <p:nvPr/>
          </p:nvSpPr>
          <p:spPr>
            <a:xfrm rot="16200000">
              <a:off x="2069064" y="2737986"/>
              <a:ext cx="1122394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strategic importance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E20EA53-61F6-4424-A49D-758B335341FB}"/>
                </a:ext>
              </a:extLst>
            </p:cNvPr>
            <p:cNvSpPr/>
            <p:nvPr/>
          </p:nvSpPr>
          <p:spPr>
            <a:xfrm rot="16200000">
              <a:off x="2448681" y="1233692"/>
              <a:ext cx="363153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high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0469D7F-B44B-45CF-BBE3-09AEDFD6CD6E}"/>
                </a:ext>
              </a:extLst>
            </p:cNvPr>
            <p:cNvSpPr/>
            <p:nvPr/>
          </p:nvSpPr>
          <p:spPr>
            <a:xfrm rot="16200000">
              <a:off x="2467624" y="4410005"/>
              <a:ext cx="325264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low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206AA9A-93E9-426D-8BFE-2829DB2EBA95}"/>
              </a:ext>
            </a:extLst>
          </p:cNvPr>
          <p:cNvGrpSpPr/>
          <p:nvPr/>
        </p:nvGrpSpPr>
        <p:grpSpPr>
          <a:xfrm rot="5400000">
            <a:off x="5966046" y="4400309"/>
            <a:ext cx="222148" cy="3552057"/>
            <a:chOff x="2515841" y="1132959"/>
            <a:chExt cx="222148" cy="3552057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BC33DB94-C2E6-40CE-B21F-0AF1830FB8E4}"/>
                </a:ext>
              </a:extLst>
            </p:cNvPr>
            <p:cNvCxnSpPr/>
            <p:nvPr/>
          </p:nvCxnSpPr>
          <p:spPr>
            <a:xfrm>
              <a:off x="2693775" y="1145569"/>
              <a:ext cx="0" cy="3539447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BE8C0C3-2F3A-4E89-9D82-E993166C6BA4}"/>
                </a:ext>
              </a:extLst>
            </p:cNvPr>
            <p:cNvSpPr/>
            <p:nvPr/>
          </p:nvSpPr>
          <p:spPr>
            <a:xfrm rot="16200000">
              <a:off x="2266225" y="1389279"/>
              <a:ext cx="72808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front-stage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62A8E02-32E5-402D-9F0A-5E26D34CA2C0}"/>
                </a:ext>
              </a:extLst>
            </p:cNvPr>
            <p:cNvSpPr/>
            <p:nvPr/>
          </p:nvSpPr>
          <p:spPr>
            <a:xfrm rot="16200000">
              <a:off x="2244292" y="4161073"/>
              <a:ext cx="75854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back-stage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0C3C765-D39B-4D55-9615-B7FE62A9A215}"/>
              </a:ext>
            </a:extLst>
          </p:cNvPr>
          <p:cNvSpPr txBox="1"/>
          <p:nvPr/>
        </p:nvSpPr>
        <p:spPr>
          <a:xfrm>
            <a:off x="9285512" y="1010057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E959182-24A5-41F9-AEFF-FE5C5A1F4AAE}"/>
              </a:ext>
            </a:extLst>
          </p:cNvPr>
          <p:cNvSpPr txBox="1"/>
          <p:nvPr/>
        </p:nvSpPr>
        <p:spPr>
          <a:xfrm>
            <a:off x="10241204" y="1010057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35B4BE2-7E16-4998-99FA-A54AC2BA0440}"/>
              </a:ext>
            </a:extLst>
          </p:cNvPr>
          <p:cNvSpPr txBox="1"/>
          <p:nvPr/>
        </p:nvSpPr>
        <p:spPr>
          <a:xfrm>
            <a:off x="9272519" y="2131262"/>
            <a:ext cx="1783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0CD48C3-807E-4A44-B8FA-5B63726B4D31}"/>
              </a:ext>
            </a:extLst>
          </p:cNvPr>
          <p:cNvSpPr txBox="1"/>
          <p:nvPr/>
        </p:nvSpPr>
        <p:spPr>
          <a:xfrm>
            <a:off x="10228210" y="2131262"/>
            <a:ext cx="1875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8CEB214-0CCB-4341-9F88-DB61860ACCD2}"/>
              </a:ext>
            </a:extLst>
          </p:cNvPr>
          <p:cNvSpPr txBox="1"/>
          <p:nvPr/>
        </p:nvSpPr>
        <p:spPr>
          <a:xfrm>
            <a:off x="9252239" y="3252467"/>
            <a:ext cx="1783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5049354-9298-4F67-A073-9DCC8A5B30EE}"/>
              </a:ext>
            </a:extLst>
          </p:cNvPr>
          <p:cNvSpPr txBox="1"/>
          <p:nvPr/>
        </p:nvSpPr>
        <p:spPr>
          <a:xfrm>
            <a:off x="10207930" y="3252467"/>
            <a:ext cx="1875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681F710-8C46-4026-AC35-1036DC6A9626}"/>
              </a:ext>
            </a:extLst>
          </p:cNvPr>
          <p:cNvSpPr txBox="1"/>
          <p:nvPr/>
        </p:nvSpPr>
        <p:spPr>
          <a:xfrm>
            <a:off x="7258581" y="1008771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C7B2DDF-8EC6-486E-8B8A-7DE2C1ED1CDE}"/>
              </a:ext>
            </a:extLst>
          </p:cNvPr>
          <p:cNvSpPr txBox="1"/>
          <p:nvPr/>
        </p:nvSpPr>
        <p:spPr>
          <a:xfrm>
            <a:off x="8214273" y="1008771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3BFDF97-1EA9-4603-8B0C-A3A74375D44F}"/>
              </a:ext>
            </a:extLst>
          </p:cNvPr>
          <p:cNvSpPr txBox="1"/>
          <p:nvPr/>
        </p:nvSpPr>
        <p:spPr>
          <a:xfrm>
            <a:off x="7250729" y="1458275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49ED818-E4C0-47A9-BD1D-D8B6A02718B8}"/>
              </a:ext>
            </a:extLst>
          </p:cNvPr>
          <p:cNvSpPr txBox="1"/>
          <p:nvPr/>
        </p:nvSpPr>
        <p:spPr>
          <a:xfrm>
            <a:off x="8206421" y="1458275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53B99DB-81DC-4765-BA7A-48F05C8F92B9}"/>
              </a:ext>
            </a:extLst>
          </p:cNvPr>
          <p:cNvSpPr txBox="1"/>
          <p:nvPr/>
        </p:nvSpPr>
        <p:spPr>
          <a:xfrm>
            <a:off x="7258581" y="1870290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752E169-AA75-4647-A6C3-533909A1DE8D}"/>
              </a:ext>
            </a:extLst>
          </p:cNvPr>
          <p:cNvSpPr txBox="1"/>
          <p:nvPr/>
        </p:nvSpPr>
        <p:spPr>
          <a:xfrm>
            <a:off x="8214273" y="1870290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AA8C843-D228-4CAA-B893-9740ACD5FE04}"/>
              </a:ext>
            </a:extLst>
          </p:cNvPr>
          <p:cNvSpPr txBox="1"/>
          <p:nvPr/>
        </p:nvSpPr>
        <p:spPr>
          <a:xfrm>
            <a:off x="7280973" y="2989659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C1F6AD0-5744-434F-94D2-9DEE1B069E54}"/>
              </a:ext>
            </a:extLst>
          </p:cNvPr>
          <p:cNvSpPr txBox="1"/>
          <p:nvPr/>
        </p:nvSpPr>
        <p:spPr>
          <a:xfrm>
            <a:off x="8236665" y="2989659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BD6DBC9-11E7-47FA-BCD7-440F0796B43E}"/>
              </a:ext>
            </a:extLst>
          </p:cNvPr>
          <p:cNvSpPr txBox="1"/>
          <p:nvPr/>
        </p:nvSpPr>
        <p:spPr>
          <a:xfrm>
            <a:off x="7273121" y="3439163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423E2E8-BF9B-4027-AA3F-CE34207F7B78}"/>
              </a:ext>
            </a:extLst>
          </p:cNvPr>
          <p:cNvSpPr txBox="1"/>
          <p:nvPr/>
        </p:nvSpPr>
        <p:spPr>
          <a:xfrm>
            <a:off x="8228813" y="3439163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48D8B2A-E91D-49E2-A588-113BE5EFCC7B}"/>
              </a:ext>
            </a:extLst>
          </p:cNvPr>
          <p:cNvSpPr txBox="1"/>
          <p:nvPr/>
        </p:nvSpPr>
        <p:spPr>
          <a:xfrm>
            <a:off x="7280973" y="3851178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82CCFDD-4F2A-4999-A363-5FAD573F1492}"/>
              </a:ext>
            </a:extLst>
          </p:cNvPr>
          <p:cNvSpPr txBox="1"/>
          <p:nvPr/>
        </p:nvSpPr>
        <p:spPr>
          <a:xfrm>
            <a:off x="8236665" y="3851178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0C80C87-6E21-47CC-A860-08A848D30077}"/>
              </a:ext>
            </a:extLst>
          </p:cNvPr>
          <p:cNvSpPr txBox="1"/>
          <p:nvPr/>
        </p:nvSpPr>
        <p:spPr>
          <a:xfrm>
            <a:off x="2829470" y="984644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73D6E30-8755-467D-A423-CC65F25F1184}"/>
              </a:ext>
            </a:extLst>
          </p:cNvPr>
          <p:cNvSpPr txBox="1"/>
          <p:nvPr/>
        </p:nvSpPr>
        <p:spPr>
          <a:xfrm>
            <a:off x="3785162" y="984644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D5C320B-8064-4B8F-BD79-A245B925F5F9}"/>
              </a:ext>
            </a:extLst>
          </p:cNvPr>
          <p:cNvSpPr txBox="1"/>
          <p:nvPr/>
        </p:nvSpPr>
        <p:spPr>
          <a:xfrm>
            <a:off x="2821618" y="1434148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1276A2D-3AE8-45C1-B3AD-6E3D675083E1}"/>
              </a:ext>
            </a:extLst>
          </p:cNvPr>
          <p:cNvSpPr txBox="1"/>
          <p:nvPr/>
        </p:nvSpPr>
        <p:spPr>
          <a:xfrm>
            <a:off x="3777310" y="1434148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4FC1CE6-1B11-45E3-B699-4702E670C469}"/>
              </a:ext>
            </a:extLst>
          </p:cNvPr>
          <p:cNvSpPr txBox="1"/>
          <p:nvPr/>
        </p:nvSpPr>
        <p:spPr>
          <a:xfrm>
            <a:off x="2829470" y="1846163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D2C5791-605E-4077-BE79-B92A08A39DD4}"/>
              </a:ext>
            </a:extLst>
          </p:cNvPr>
          <p:cNvSpPr txBox="1"/>
          <p:nvPr/>
        </p:nvSpPr>
        <p:spPr>
          <a:xfrm>
            <a:off x="3785162" y="1846163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CBBDAEC-0072-4005-83A0-0A9DAB549DED}"/>
              </a:ext>
            </a:extLst>
          </p:cNvPr>
          <p:cNvSpPr txBox="1"/>
          <p:nvPr/>
        </p:nvSpPr>
        <p:spPr>
          <a:xfrm>
            <a:off x="2811830" y="2987867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EF8BBCC-1836-4881-9CB7-A3CC7D8EEE78}"/>
              </a:ext>
            </a:extLst>
          </p:cNvPr>
          <p:cNvSpPr txBox="1"/>
          <p:nvPr/>
        </p:nvSpPr>
        <p:spPr>
          <a:xfrm>
            <a:off x="3767522" y="2987867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54749B6-BB42-4046-AFD7-7B42EDB92A64}"/>
              </a:ext>
            </a:extLst>
          </p:cNvPr>
          <p:cNvSpPr txBox="1"/>
          <p:nvPr/>
        </p:nvSpPr>
        <p:spPr>
          <a:xfrm>
            <a:off x="2803978" y="3437371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446A84F-0E54-4BC7-9AB4-768910675694}"/>
              </a:ext>
            </a:extLst>
          </p:cNvPr>
          <p:cNvSpPr txBox="1"/>
          <p:nvPr/>
        </p:nvSpPr>
        <p:spPr>
          <a:xfrm>
            <a:off x="3759670" y="3437371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39B12E6-35B5-4956-AD73-6135129596F3}"/>
              </a:ext>
            </a:extLst>
          </p:cNvPr>
          <p:cNvSpPr txBox="1"/>
          <p:nvPr/>
        </p:nvSpPr>
        <p:spPr>
          <a:xfrm>
            <a:off x="2811830" y="3849386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563FD98-63DE-4324-BEDD-557FF50C7E27}"/>
              </a:ext>
            </a:extLst>
          </p:cNvPr>
          <p:cNvSpPr txBox="1"/>
          <p:nvPr/>
        </p:nvSpPr>
        <p:spPr>
          <a:xfrm>
            <a:off x="3767522" y="3849386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BA6B095-188F-433C-B3BC-88DA04553751}"/>
              </a:ext>
            </a:extLst>
          </p:cNvPr>
          <p:cNvSpPr txBox="1"/>
          <p:nvPr/>
        </p:nvSpPr>
        <p:spPr>
          <a:xfrm>
            <a:off x="634985" y="997820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55E9BC1-83B2-408B-96DD-3C93271743B8}"/>
              </a:ext>
            </a:extLst>
          </p:cNvPr>
          <p:cNvSpPr txBox="1"/>
          <p:nvPr/>
        </p:nvSpPr>
        <p:spPr>
          <a:xfrm>
            <a:off x="1590677" y="997820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78745F3-79D8-47EC-B875-18C70F8DDFBA}"/>
              </a:ext>
            </a:extLst>
          </p:cNvPr>
          <p:cNvSpPr txBox="1"/>
          <p:nvPr/>
        </p:nvSpPr>
        <p:spPr>
          <a:xfrm>
            <a:off x="627133" y="1447324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7FB68DC-2E0F-4F2E-89E2-962DB7F5A3B3}"/>
              </a:ext>
            </a:extLst>
          </p:cNvPr>
          <p:cNvSpPr txBox="1"/>
          <p:nvPr/>
        </p:nvSpPr>
        <p:spPr>
          <a:xfrm>
            <a:off x="1582825" y="1447324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EE3A724-679F-4B57-950D-03A505AC7DFF}"/>
              </a:ext>
            </a:extLst>
          </p:cNvPr>
          <p:cNvSpPr txBox="1"/>
          <p:nvPr/>
        </p:nvSpPr>
        <p:spPr>
          <a:xfrm>
            <a:off x="634985" y="1859339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0CF9BAA-7CC0-441E-9CCF-A4D98618F9DD}"/>
              </a:ext>
            </a:extLst>
          </p:cNvPr>
          <p:cNvSpPr txBox="1"/>
          <p:nvPr/>
        </p:nvSpPr>
        <p:spPr>
          <a:xfrm>
            <a:off x="1590677" y="1859339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35B612E-17F9-400C-B4D7-66425BA31193}"/>
              </a:ext>
            </a:extLst>
          </p:cNvPr>
          <p:cNvSpPr txBox="1"/>
          <p:nvPr/>
        </p:nvSpPr>
        <p:spPr>
          <a:xfrm>
            <a:off x="647576" y="2985493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CB8ACAE-0E7A-47CB-9F13-019B04274595}"/>
              </a:ext>
            </a:extLst>
          </p:cNvPr>
          <p:cNvSpPr txBox="1"/>
          <p:nvPr/>
        </p:nvSpPr>
        <p:spPr>
          <a:xfrm>
            <a:off x="1603268" y="2985493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32CC405-648B-4BFF-9671-22A61ECE486A}"/>
              </a:ext>
            </a:extLst>
          </p:cNvPr>
          <p:cNvSpPr txBox="1"/>
          <p:nvPr/>
        </p:nvSpPr>
        <p:spPr>
          <a:xfrm>
            <a:off x="639724" y="3434997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6E0EB4A-E3A5-46A4-9520-790F027C75BA}"/>
              </a:ext>
            </a:extLst>
          </p:cNvPr>
          <p:cNvSpPr txBox="1"/>
          <p:nvPr/>
        </p:nvSpPr>
        <p:spPr>
          <a:xfrm>
            <a:off x="1595416" y="3434997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876F4C3-AAFD-4726-B0B2-B08FE75276D8}"/>
              </a:ext>
            </a:extLst>
          </p:cNvPr>
          <p:cNvSpPr txBox="1"/>
          <p:nvPr/>
        </p:nvSpPr>
        <p:spPr>
          <a:xfrm>
            <a:off x="647576" y="3847012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5B92B99-C927-4193-BF5A-827005F573A3}"/>
              </a:ext>
            </a:extLst>
          </p:cNvPr>
          <p:cNvSpPr txBox="1"/>
          <p:nvPr/>
        </p:nvSpPr>
        <p:spPr>
          <a:xfrm>
            <a:off x="1603268" y="3847012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701D3D4-7E4A-45A3-A943-B4F551216333}"/>
              </a:ext>
            </a:extLst>
          </p:cNvPr>
          <p:cNvSpPr txBox="1"/>
          <p:nvPr/>
        </p:nvSpPr>
        <p:spPr>
          <a:xfrm>
            <a:off x="4957767" y="1039414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B9D415B-2AE1-4E65-A7F3-3EB21C5ECDE6}"/>
              </a:ext>
            </a:extLst>
          </p:cNvPr>
          <p:cNvSpPr txBox="1"/>
          <p:nvPr/>
        </p:nvSpPr>
        <p:spPr>
          <a:xfrm>
            <a:off x="5913459" y="1039414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95B2869-52DB-41A9-86B9-ED20877F5931}"/>
              </a:ext>
            </a:extLst>
          </p:cNvPr>
          <p:cNvSpPr txBox="1"/>
          <p:nvPr/>
        </p:nvSpPr>
        <p:spPr>
          <a:xfrm>
            <a:off x="4944774" y="2160619"/>
            <a:ext cx="1783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33C21C2-9343-417F-B38A-0CD5252AD5C2}"/>
              </a:ext>
            </a:extLst>
          </p:cNvPr>
          <p:cNvSpPr txBox="1"/>
          <p:nvPr/>
        </p:nvSpPr>
        <p:spPr>
          <a:xfrm>
            <a:off x="5900465" y="2160619"/>
            <a:ext cx="1875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AAA1F71-1115-4D4B-B4A8-3F4D24D236DA}"/>
              </a:ext>
            </a:extLst>
          </p:cNvPr>
          <p:cNvSpPr txBox="1"/>
          <p:nvPr/>
        </p:nvSpPr>
        <p:spPr>
          <a:xfrm>
            <a:off x="4924494" y="3281824"/>
            <a:ext cx="1783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07C4678-C3C3-4223-87CB-2C00178ADCC5}"/>
              </a:ext>
            </a:extLst>
          </p:cNvPr>
          <p:cNvSpPr txBox="1"/>
          <p:nvPr/>
        </p:nvSpPr>
        <p:spPr>
          <a:xfrm>
            <a:off x="5880185" y="3281824"/>
            <a:ext cx="1875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C7C0332-100C-466C-B487-28D252EA4D98}"/>
              </a:ext>
            </a:extLst>
          </p:cNvPr>
          <p:cNvSpPr txBox="1"/>
          <p:nvPr/>
        </p:nvSpPr>
        <p:spPr>
          <a:xfrm>
            <a:off x="6298590" y="4999191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69B7097-91B7-43F2-B2FB-EB92914EF9DA}"/>
              </a:ext>
            </a:extLst>
          </p:cNvPr>
          <p:cNvSpPr txBox="1"/>
          <p:nvPr/>
        </p:nvSpPr>
        <p:spPr>
          <a:xfrm>
            <a:off x="7254282" y="4999191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C9DF3BDB-620C-4713-AA9A-332AEABBB971}"/>
              </a:ext>
            </a:extLst>
          </p:cNvPr>
          <p:cNvSpPr txBox="1"/>
          <p:nvPr/>
        </p:nvSpPr>
        <p:spPr>
          <a:xfrm>
            <a:off x="9074125" y="4976292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72A2369-398E-492B-ACD4-F09620A1D651}"/>
              </a:ext>
            </a:extLst>
          </p:cNvPr>
          <p:cNvSpPr txBox="1"/>
          <p:nvPr/>
        </p:nvSpPr>
        <p:spPr>
          <a:xfrm>
            <a:off x="10029817" y="4976292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E44450C-66AD-4A45-AEFA-60FE0C349170}"/>
              </a:ext>
            </a:extLst>
          </p:cNvPr>
          <p:cNvSpPr txBox="1"/>
          <p:nvPr/>
        </p:nvSpPr>
        <p:spPr>
          <a:xfrm>
            <a:off x="7579400" y="5496390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23CB28F-64D8-45CA-9BE6-3F15638020C0}"/>
              </a:ext>
            </a:extLst>
          </p:cNvPr>
          <p:cNvSpPr txBox="1"/>
          <p:nvPr/>
        </p:nvSpPr>
        <p:spPr>
          <a:xfrm>
            <a:off x="8535092" y="5496390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92C2F81-3565-4BB6-A9FF-7A08AF52430B}"/>
              </a:ext>
            </a:extLst>
          </p:cNvPr>
          <p:cNvSpPr txBox="1"/>
          <p:nvPr/>
        </p:nvSpPr>
        <p:spPr>
          <a:xfrm>
            <a:off x="1033091" y="5022353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87FC12C-83D4-4565-A642-81AFC71E56D5}"/>
              </a:ext>
            </a:extLst>
          </p:cNvPr>
          <p:cNvSpPr txBox="1"/>
          <p:nvPr/>
        </p:nvSpPr>
        <p:spPr>
          <a:xfrm>
            <a:off x="1988783" y="5022353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588622F3-660C-4E59-B2D2-E868F0CF9F91}"/>
              </a:ext>
            </a:extLst>
          </p:cNvPr>
          <p:cNvSpPr txBox="1"/>
          <p:nvPr/>
        </p:nvSpPr>
        <p:spPr>
          <a:xfrm>
            <a:off x="3777804" y="4999454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95EE094-F7E9-45C7-A16F-7042D80AADF3}"/>
              </a:ext>
            </a:extLst>
          </p:cNvPr>
          <p:cNvSpPr txBox="1"/>
          <p:nvPr/>
        </p:nvSpPr>
        <p:spPr>
          <a:xfrm>
            <a:off x="4733496" y="4999454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D529EB1-8416-4A6A-91A1-DAFAEC508FE2}"/>
              </a:ext>
            </a:extLst>
          </p:cNvPr>
          <p:cNvSpPr txBox="1"/>
          <p:nvPr/>
        </p:nvSpPr>
        <p:spPr>
          <a:xfrm>
            <a:off x="2581025" y="5519552"/>
            <a:ext cx="107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DEA8FCA-C240-4EB9-B832-1B6E082A151A}"/>
              </a:ext>
            </a:extLst>
          </p:cNvPr>
          <p:cNvSpPr txBox="1"/>
          <p:nvPr/>
        </p:nvSpPr>
        <p:spPr>
          <a:xfrm>
            <a:off x="3536717" y="5519552"/>
            <a:ext cx="112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9937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465</Words>
  <Application>Microsoft Office PowerPoint</Application>
  <PresentationFormat>Widescreen</PresentationFormat>
  <Paragraphs>214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 Mac Críosta</dc:creator>
  <cp:lastModifiedBy>Gar Mac Críosta</cp:lastModifiedBy>
  <cp:revision>1</cp:revision>
  <dcterms:created xsi:type="dcterms:W3CDTF">2018-09-27T12:21:31Z</dcterms:created>
  <dcterms:modified xsi:type="dcterms:W3CDTF">2018-09-27T12:24:04Z</dcterms:modified>
</cp:coreProperties>
</file>