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8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5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711C4-FDAD-4ACF-8B90-0D1AD655A8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D40F6-D1B0-429A-8BAF-0465563E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6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-ARCHITECTS PROCESS ENGAGEMENT-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9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B50-77F7-4CDB-A086-9A0027F7ED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3912-7D8A-49C4-9D91-7441F283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0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B50-77F7-4CDB-A086-9A0027F7ED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3912-7D8A-49C4-9D91-7441F283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B50-77F7-4CDB-A086-9A0027F7ED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3912-7D8A-49C4-9D91-7441F283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0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B50-77F7-4CDB-A086-9A0027F7ED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3912-7D8A-49C4-9D91-7441F283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0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B50-77F7-4CDB-A086-9A0027F7ED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3912-7D8A-49C4-9D91-7441F283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9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B50-77F7-4CDB-A086-9A0027F7ED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3912-7D8A-49C4-9D91-7441F283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0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B50-77F7-4CDB-A086-9A0027F7ED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3912-7D8A-49C4-9D91-7441F283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0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B50-77F7-4CDB-A086-9A0027F7ED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3912-7D8A-49C4-9D91-7441F283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3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B50-77F7-4CDB-A086-9A0027F7ED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3912-7D8A-49C4-9D91-7441F283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7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B50-77F7-4CDB-A086-9A0027F7ED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3912-7D8A-49C4-9D91-7441F283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3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B50-77F7-4CDB-A086-9A0027F7ED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3912-7D8A-49C4-9D91-7441F283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7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ACB50-77F7-4CDB-A086-9A0027F7ED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F3912-7D8A-49C4-9D91-7441F283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8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566D74-7A6B-4875-9F40-F016D499DEBD}"/>
              </a:ext>
            </a:extLst>
          </p:cNvPr>
          <p:cNvSpPr/>
          <p:nvPr/>
        </p:nvSpPr>
        <p:spPr>
          <a:xfrm>
            <a:off x="1939207" y="601200"/>
            <a:ext cx="7049434" cy="56299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IE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6E5560-8BF4-4A88-8F65-DAE8F45FB5E2}"/>
              </a:ext>
            </a:extLst>
          </p:cNvPr>
          <p:cNvSpPr txBox="1"/>
          <p:nvPr/>
        </p:nvSpPr>
        <p:spPr>
          <a:xfrm>
            <a:off x="475909" y="136524"/>
            <a:ext cx="290977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STRATEGY SCORECARD CANVAS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C77FE2-00F1-4397-8DB1-E5706CE482CC}"/>
              </a:ext>
            </a:extLst>
          </p:cNvPr>
          <p:cNvSpPr/>
          <p:nvPr/>
        </p:nvSpPr>
        <p:spPr>
          <a:xfrm>
            <a:off x="7373629" y="155673"/>
            <a:ext cx="788179" cy="37506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DATE: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67E9C1-340B-4B0E-ACA5-D98B83F11F2B}"/>
              </a:ext>
            </a:extLst>
          </p:cNvPr>
          <p:cNvSpPr/>
          <p:nvPr/>
        </p:nvSpPr>
        <p:spPr>
          <a:xfrm>
            <a:off x="8200463" y="155672"/>
            <a:ext cx="788179" cy="37506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VERSION: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CB4E0E-59AF-4C5C-8A3C-F5ECAA11B276}"/>
              </a:ext>
            </a:extLst>
          </p:cNvPr>
          <p:cNvSpPr/>
          <p:nvPr/>
        </p:nvSpPr>
        <p:spPr>
          <a:xfrm>
            <a:off x="475907" y="6240857"/>
            <a:ext cx="73901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 dirty="0">
                <a:latin typeface="Century Gothic" panose="020B0502020202020204" pitchFamily="34" charset="0"/>
              </a:rPr>
              <a:t>Designed By: </a:t>
            </a:r>
            <a:r>
              <a:rPr lang="en-IE" sz="600" b="1" dirty="0">
                <a:latin typeface="Century Gothic" panose="020B0502020202020204" pitchFamily="34" charset="0"/>
              </a:rPr>
              <a:t>Paul Preiss </a:t>
            </a:r>
            <a:r>
              <a:rPr lang="en-IE" sz="600" dirty="0">
                <a:latin typeface="Century Gothic" panose="020B0502020202020204" pitchFamily="34" charset="0"/>
              </a:rPr>
              <a:t>for </a:t>
            </a:r>
            <a:r>
              <a:rPr lang="en-IE" sz="600" b="1" dirty="0">
                <a:latin typeface="Century Gothic" panose="020B0502020202020204" pitchFamily="34" charset="0"/>
              </a:rPr>
              <a:t>IASA Global</a:t>
            </a:r>
          </a:p>
          <a:p>
            <a:r>
              <a:rPr lang="en-IE" sz="600" dirty="0">
                <a:latin typeface="Century Gothic" panose="020B0502020202020204" pitchFamily="34" charset="0"/>
              </a:rPr>
              <a:t>This work is licensed under a Creative Commons Attribution-</a:t>
            </a:r>
            <a:r>
              <a:rPr lang="en-IE" sz="600" dirty="0" err="1">
                <a:latin typeface="Century Gothic" panose="020B0502020202020204" pitchFamily="34" charset="0"/>
              </a:rPr>
              <a:t>ShareAlike</a:t>
            </a:r>
            <a:r>
              <a:rPr lang="en-IE" sz="600" dirty="0">
                <a:latin typeface="Century Gothic" panose="020B0502020202020204" pitchFamily="34" charset="0"/>
              </a:rPr>
              <a:t> 4.0 International License. http://creativecommons.org/licenses/by-sa/4.0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35EECFA-6B06-4227-BBCB-B94B9E866BCB}"/>
              </a:ext>
            </a:extLst>
          </p:cNvPr>
          <p:cNvSpPr/>
          <p:nvPr/>
        </p:nvSpPr>
        <p:spPr>
          <a:xfrm>
            <a:off x="3219865" y="623348"/>
            <a:ext cx="1386218" cy="56134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7D6A47-2C2E-4DB3-9239-DF0B6C9E3FE1}"/>
              </a:ext>
            </a:extLst>
          </p:cNvPr>
          <p:cNvSpPr/>
          <p:nvPr/>
        </p:nvSpPr>
        <p:spPr>
          <a:xfrm>
            <a:off x="613368" y="601202"/>
            <a:ext cx="2515651" cy="562993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Strategy Map</a:t>
            </a:r>
            <a:endParaRPr lang="en-IE" sz="788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59BF70E-07C3-4F3A-A76B-4CE3626CC4AD}"/>
              </a:ext>
            </a:extLst>
          </p:cNvPr>
          <p:cNvSpPr/>
          <p:nvPr/>
        </p:nvSpPr>
        <p:spPr>
          <a:xfrm>
            <a:off x="4696930" y="623581"/>
            <a:ext cx="1386218" cy="56134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Measurement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A2F4CF6-339E-4F08-8E46-F727A01D67C9}"/>
              </a:ext>
            </a:extLst>
          </p:cNvPr>
          <p:cNvSpPr/>
          <p:nvPr/>
        </p:nvSpPr>
        <p:spPr>
          <a:xfrm>
            <a:off x="6144810" y="626866"/>
            <a:ext cx="1386218" cy="56042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Targets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3270E57-2AA0-4EBE-AA00-DC327BC57659}"/>
              </a:ext>
            </a:extLst>
          </p:cNvPr>
          <p:cNvSpPr/>
          <p:nvPr/>
        </p:nvSpPr>
        <p:spPr>
          <a:xfrm>
            <a:off x="7573236" y="626866"/>
            <a:ext cx="1386218" cy="56042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Initiatives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9587909-8473-4423-B39F-736E95EAE1D7}"/>
              </a:ext>
            </a:extLst>
          </p:cNvPr>
          <p:cNvSpPr/>
          <p:nvPr/>
        </p:nvSpPr>
        <p:spPr>
          <a:xfrm>
            <a:off x="606124" y="1091684"/>
            <a:ext cx="8360261" cy="12845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74BE211-966C-44D9-90F5-8B4DEF8559B0}"/>
              </a:ext>
            </a:extLst>
          </p:cNvPr>
          <p:cNvSpPr/>
          <p:nvPr/>
        </p:nvSpPr>
        <p:spPr>
          <a:xfrm>
            <a:off x="606448" y="3663158"/>
            <a:ext cx="8360261" cy="12845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IE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316C3B7-3F6C-4E21-A691-4B21117F520C}"/>
              </a:ext>
            </a:extLst>
          </p:cNvPr>
          <p:cNvSpPr/>
          <p:nvPr/>
        </p:nvSpPr>
        <p:spPr>
          <a:xfrm>
            <a:off x="607320" y="2382173"/>
            <a:ext cx="8362410" cy="12845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indent="-128588">
              <a:buFont typeface="Wingdings" panose="05000000000000000000" pitchFamily="2" charset="2"/>
              <a:buChar char="§"/>
            </a:pPr>
            <a:endParaRPr lang="en-I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9D74A91-EC5A-4C33-9695-4E605344600C}"/>
              </a:ext>
            </a:extLst>
          </p:cNvPr>
          <p:cNvSpPr/>
          <p:nvPr/>
        </p:nvSpPr>
        <p:spPr>
          <a:xfrm>
            <a:off x="609471" y="4946614"/>
            <a:ext cx="8360261" cy="12845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IE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8CD76EA-A737-4E12-B389-B87752157E30}"/>
              </a:ext>
            </a:extLst>
          </p:cNvPr>
          <p:cNvSpPr txBox="1"/>
          <p:nvPr/>
        </p:nvSpPr>
        <p:spPr>
          <a:xfrm rot="16200000">
            <a:off x="-107677" y="1506069"/>
            <a:ext cx="10080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Financial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076CE21-BB8D-4A0E-8D94-7A0D57A2BD2F}"/>
              </a:ext>
            </a:extLst>
          </p:cNvPr>
          <p:cNvSpPr txBox="1"/>
          <p:nvPr/>
        </p:nvSpPr>
        <p:spPr>
          <a:xfrm rot="16200000">
            <a:off x="-121172" y="2764826"/>
            <a:ext cx="10080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Customer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281D6CD-D07C-4524-AD55-EC6415FD0583}"/>
              </a:ext>
            </a:extLst>
          </p:cNvPr>
          <p:cNvSpPr txBox="1"/>
          <p:nvPr/>
        </p:nvSpPr>
        <p:spPr>
          <a:xfrm rot="16200000">
            <a:off x="-39027" y="4048405"/>
            <a:ext cx="8676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Internal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0A6F37-9251-4F33-9DA0-0E07B52F2F63}"/>
              </a:ext>
            </a:extLst>
          </p:cNvPr>
          <p:cNvSpPr txBox="1"/>
          <p:nvPr/>
        </p:nvSpPr>
        <p:spPr>
          <a:xfrm rot="16200000">
            <a:off x="-288087" y="5451663"/>
            <a:ext cx="13101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entury Gothic" panose="020B0502020202020204" pitchFamily="34" charset="0"/>
              </a:rPr>
              <a:t>Learning</a:t>
            </a:r>
            <a:endParaRPr lang="en-IE" sz="1350" dirty="0"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43E44A-7696-6A4B-981B-DD40A5D64619}"/>
              </a:ext>
            </a:extLst>
          </p:cNvPr>
          <p:cNvSpPr/>
          <p:nvPr/>
        </p:nvSpPr>
        <p:spPr>
          <a:xfrm>
            <a:off x="607816" y="601202"/>
            <a:ext cx="2515650" cy="56299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indent="-128588">
              <a:buFont typeface="Wingdings" panose="05000000000000000000" pitchFamily="2" charset="2"/>
              <a:buChar char="§"/>
            </a:pPr>
            <a:endParaRPr lang="en-I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95515-BF2B-49BE-A033-AEA90F16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D575-617C-4713-9DCF-53E28D64FF34}" type="slidenum">
              <a:rPr lang="en-IE" smtClean="0"/>
              <a:t>1</a:t>
            </a:fld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1413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9" ma:contentTypeDescription="Create a new document." ma:contentTypeScope="" ma:versionID="6722049fc80d0f8b466d6b688510c000">
  <xsd:schema xmlns:xsd="http://www.w3.org/2001/XMLSchema" xmlns:xs="http://www.w3.org/2001/XMLSchema" xmlns:p="http://schemas.microsoft.com/office/2006/metadata/properties" xmlns:ns2="099940de-42d8-436e-a75d-edc3388fef96" targetNamespace="http://schemas.microsoft.com/office/2006/metadata/properties" ma:root="true" ma:fieldsID="7c3f33d53765eb77850c55d43fce0260" ns2:_="">
    <xsd:import namespace="099940de-42d8-436e-a75d-edc3388fef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15AFBC-EB12-4581-A476-DDA698FBFB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93099C-94BF-4374-934D-8D7AFD53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C79BFF-2DC7-48CD-A6CA-9A07270BBFB7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099940de-42d8-436e-a75d-edc3388fef9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Preiss</dc:creator>
  <cp:lastModifiedBy>Paul Preiss</cp:lastModifiedBy>
  <cp:revision>1</cp:revision>
  <dcterms:created xsi:type="dcterms:W3CDTF">2019-09-19T15:01:49Z</dcterms:created>
  <dcterms:modified xsi:type="dcterms:W3CDTF">2019-09-19T15:02:45Z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</Properties>
</file>